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258" r:id="rId7"/>
    <p:sldId id="259" r:id="rId8"/>
    <p:sldId id="267" r:id="rId9"/>
    <p:sldId id="260" r:id="rId10"/>
    <p:sldId id="261" r:id="rId11"/>
    <p:sldId id="262" r:id="rId12"/>
    <p:sldId id="263" r:id="rId13"/>
    <p:sldId id="264" r:id="rId14"/>
    <p:sldId id="268" r:id="rId15"/>
    <p:sldId id="26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0A0D5-8F98-4CC1-A28E-021F0B6B475C}" type="datetimeFigureOut">
              <a:rPr lang="en-US" smtClean="0"/>
              <a:t>12/17/2020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3C52C-5E29-41AF-BAA3-8217E886DA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961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A750590-9F9A-443B-9295-A3931D8194B1}" type="datetime1">
              <a:rPr lang="en-US" smtClean="0"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805F-452B-497C-9BD6-2CDB6902F369}" type="datetime1">
              <a:rPr lang="en-US" smtClean="0"/>
              <a:t>12/17/2020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D3F7C6B-C82D-4D42-9929-D6E7E11D9A64}" type="datetime1">
              <a:rPr lang="en-US" smtClean="0"/>
              <a:t>12/17/2020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0CF4779-62E8-4B21-A5D7-0AFB9DBD4358}" type="datetime1">
              <a:rPr lang="en-US" smtClean="0"/>
              <a:t>12/17/2020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F9D3375-5CD0-4576-BF96-ADFF24726FF8}" type="datetime1">
              <a:rPr lang="en-US" smtClean="0"/>
              <a:t>12/17/2020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D1F8-971E-4F8C-8737-750C12E93E08}" type="datetime1">
              <a:rPr lang="en-US" smtClean="0"/>
              <a:t>12/17/2020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1621-FA30-4D98-85E5-1409E6BEECDC}" type="datetime1">
              <a:rPr lang="en-US" smtClean="0"/>
              <a:t>12/17/2020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F347-1B2F-4097-AEB5-4A26FB45D67A}" type="datetime1">
              <a:rPr lang="en-US" smtClean="0"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CC1DEE0-34E5-4E0F-BEC1-4B8835F82CD1}" type="datetime1">
              <a:rPr lang="en-US" smtClean="0"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B4BE-627A-4EC1-99E1-6F1AA97AB802}" type="datetime1">
              <a:rPr lang="en-US" smtClean="0"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8BFACF8-E63D-4673-A128-83547867BB7A}" type="datetime1">
              <a:rPr lang="en-US" smtClean="0"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D6AC-4FBA-40BD-BE75-20DB64DA4BAD}" type="datetime1">
              <a:rPr lang="en-US" smtClean="0"/>
              <a:t>12/17/2020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3C87-D201-458A-93C0-8EDD9AC92D93}" type="datetime1">
              <a:rPr lang="en-US" smtClean="0"/>
              <a:t>12/17/2020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6829-5A25-485A-91B1-5D6D58BB9F23}" type="datetime1">
              <a:rPr lang="en-US" smtClean="0"/>
              <a:t>12/17/2020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F5CD-23D0-4DD1-85B1-71F1825FB3EC}" type="datetime1">
              <a:rPr lang="en-US" smtClean="0"/>
              <a:t>12/17/2020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A5035-C284-496A-B076-BA73A8FA5D8B}" type="datetime1">
              <a:rPr lang="en-US" smtClean="0"/>
              <a:t>12/17/2020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EB420-1875-490A-8C4B-7AAB939FBE08}" type="datetime1">
              <a:rPr lang="en-US" smtClean="0"/>
              <a:t>12/17/2020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59126-4846-4E88-BDD9-5585CC877E47}" type="datetime1">
              <a:rPr lang="en-US" smtClean="0"/>
              <a:t>12/17/2020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0496C6C-A85F-426B-9ED1-3444166CE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E5CD8D-E704-46A1-BC3E-9A644A9FF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483" y="821265"/>
            <a:ext cx="6098705" cy="5222117"/>
          </a:xfrm>
        </p:spPr>
        <p:txBody>
          <a:bodyPr anchor="ctr">
            <a:norm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Fundraising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Parent teacher conference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Our school survey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School plan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Principal report: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Staff update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Enrollment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Technology update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New Business: 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School cell phone policy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Lunch recess rotations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D0EF22F-5D3C-4240-8C32-1B20803E5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97108" y="1923563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E309A740-48C5-4AE5-879B-F567D3D7AC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03028" y="821265"/>
            <a:ext cx="3265713" cy="5222117"/>
          </a:xfrm>
        </p:spPr>
        <p:txBody>
          <a:bodyPr anchor="ctr">
            <a:normAutofit/>
          </a:bodyPr>
          <a:lstStyle/>
          <a:p>
            <a:r>
              <a:rPr lang="en-US" dirty="0"/>
              <a:t>Agenda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912EF34-0253-41FD-9940-D8FBB7DE7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7545075" y="2187578"/>
            <a:ext cx="6857999" cy="248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664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en-US" dirty="0"/>
              <a:t>New business</a:t>
            </a:r>
            <a:endParaRPr lang="en-US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0503" y="2064455"/>
            <a:ext cx="7454077" cy="358978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</a:pPr>
            <a:r>
              <a:rPr lang="en-US" sz="2600" dirty="0"/>
              <a:t>Cell phone policy </a:t>
            </a:r>
          </a:p>
          <a:p>
            <a:pPr>
              <a:lnSpc>
                <a:spcPct val="100000"/>
              </a:lnSpc>
            </a:pPr>
            <a:endParaRPr lang="en-US" sz="2600" dirty="0"/>
          </a:p>
          <a:p>
            <a:pPr>
              <a:lnSpc>
                <a:spcPct val="100000"/>
              </a:lnSpc>
            </a:pPr>
            <a:r>
              <a:rPr lang="en-US" sz="2600" dirty="0"/>
              <a:t>Noon hour  - clothing and crazy carpets</a:t>
            </a:r>
          </a:p>
          <a:p>
            <a:pPr>
              <a:lnSpc>
                <a:spcPct val="100000"/>
              </a:lnSpc>
            </a:pPr>
            <a:endParaRPr lang="en-US" sz="2600" dirty="0"/>
          </a:p>
          <a:p>
            <a:pPr>
              <a:lnSpc>
                <a:spcPct val="100000"/>
              </a:lnSpc>
            </a:pPr>
            <a:r>
              <a:rPr lang="en-US" sz="2600" dirty="0"/>
              <a:t>Fabulous Friday Fun Day - SEL day </a:t>
            </a:r>
          </a:p>
          <a:p>
            <a:pPr>
              <a:lnSpc>
                <a:spcPct val="100000"/>
              </a:lnSpc>
            </a:pPr>
            <a:endParaRPr lang="en-US" sz="2600" dirty="0"/>
          </a:p>
          <a:p>
            <a:pPr>
              <a:lnSpc>
                <a:spcPct val="100000"/>
              </a:lnSpc>
            </a:pPr>
            <a:r>
              <a:rPr lang="en-US" sz="2600" dirty="0"/>
              <a:t>Christmas Breakfast – Thursday </a:t>
            </a:r>
          </a:p>
          <a:p>
            <a:pPr>
              <a:lnSpc>
                <a:spcPct val="100000"/>
              </a:lnSpc>
            </a:pPr>
            <a:endParaRPr lang="en-US" sz="2600" dirty="0"/>
          </a:p>
          <a:p>
            <a:pPr>
              <a:lnSpc>
                <a:spcPct val="100000"/>
              </a:lnSpc>
            </a:pPr>
            <a:r>
              <a:rPr lang="en-US" sz="2600" dirty="0"/>
              <a:t>Craigs Manufacturing  </a:t>
            </a:r>
          </a:p>
          <a:p>
            <a:pPr>
              <a:lnSpc>
                <a:spcPct val="100000"/>
              </a:lnSpc>
            </a:pPr>
            <a:endParaRPr lang="en-US" sz="2000" dirty="0"/>
          </a:p>
          <a:p>
            <a:pPr>
              <a:lnSpc>
                <a:spcPct val="100000"/>
              </a:lnSpc>
            </a:pPr>
            <a:endParaRPr lang="en-US" sz="2000" dirty="0"/>
          </a:p>
          <a:p>
            <a:pPr>
              <a:lnSpc>
                <a:spcPct val="10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70872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C1F522-F7B3-4A93-A9DA-77A353FDFF67}"/>
              </a:ext>
            </a:extLst>
          </p:cNvPr>
          <p:cNvSpPr txBox="1"/>
          <p:nvPr/>
        </p:nvSpPr>
        <p:spPr>
          <a:xfrm>
            <a:off x="3059723" y="452592"/>
            <a:ext cx="6072554" cy="64054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Cell phone policy – Draft effective 2021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Expectation: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Phone in locker when students enter the building.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Phones can be used at noon hour.  At 1pm, they are returned to the locker until end of day.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Phones can be used after exiting the building.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Phones are not used in class for any reason.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Teach / Model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 to parents and students before returning to school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Video to HR to introduce the change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Staff will model behavior – phones off and out of sight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Morning reminder in HR each day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Reinforce :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 will be told to put their phones in their locker.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they refuse, they are sent to the office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(defiance)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 offense – warning and reflection (teach again)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Second offense – reflection and phone call home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Third offense – suspension and re-entry meeting </a:t>
            </a:r>
          </a:p>
        </p:txBody>
      </p:sp>
    </p:spTree>
    <p:extLst>
      <p:ext uri="{BB962C8B-B14F-4D97-AF65-F5344CB8AC3E}">
        <p14:creationId xmlns:p14="http://schemas.microsoft.com/office/powerpoint/2010/main" val="3778275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DCE05-BB8E-4D4E-A9EC-92AF471C7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35C27-3A43-48D6-B10C-74020DF1D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272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en-US" dirty="0"/>
              <a:t>Fundraising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2628900"/>
            <a:ext cx="7454077" cy="358978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815 plants were ordered – 6 plants left to be sold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$ 1960 Profit 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Paid for 20 computers to be upgraded in the lab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Maddox Sappier - #1 seller 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7C – class sold the most 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Mme. Boulay – teacher who sold the most 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Profit of $2.40/plant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Next year– only red plants, re-evaluate price </a:t>
            </a:r>
          </a:p>
          <a:p>
            <a:pPr>
              <a:lnSpc>
                <a:spcPct val="100000"/>
              </a:lnSpc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94233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en-US" dirty="0"/>
              <a:t>Parent teacher conference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2628900"/>
            <a:ext cx="7454077" cy="358978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New Booking system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53 parents booked appointments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8 phone call appointments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Some issues with video call , poor internet quality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Next year – less lead time </a:t>
            </a:r>
          </a:p>
          <a:p>
            <a:pPr>
              <a:lnSpc>
                <a:spcPct val="100000"/>
              </a:lnSpc>
            </a:pPr>
            <a:endParaRPr lang="en-US" sz="2000" dirty="0"/>
          </a:p>
          <a:p>
            <a:pPr>
              <a:lnSpc>
                <a:spcPct val="100000"/>
              </a:lnSpc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36453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en-US" dirty="0"/>
              <a:t>School survey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1940278"/>
            <a:ext cx="7454077" cy="439278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400" dirty="0"/>
              <a:t>Our School Survey – March 2021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Bullying behavior / sense of belonging / safe at school </a:t>
            </a:r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/>
              <a:t>PAMS student perception survey 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Baseline data for SIP – Dec. 15</a:t>
            </a:r>
          </a:p>
        </p:txBody>
      </p:sp>
    </p:spTree>
    <p:extLst>
      <p:ext uri="{BB962C8B-B14F-4D97-AF65-F5344CB8AC3E}">
        <p14:creationId xmlns:p14="http://schemas.microsoft.com/office/powerpoint/2010/main" val="1092285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en-US" dirty="0"/>
              <a:t>School survey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1940278"/>
            <a:ext cx="7454077" cy="439278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/>
              <a:t>15 questions that gathering base line data 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Student conflict resolution in class 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Asking teacher and others for help 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Belonging to class and school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Organization and prepared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Cooperation and empathy 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Respectful language 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322959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en-US" dirty="0"/>
              <a:t>School PLAN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2628900"/>
            <a:ext cx="7454077" cy="358978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Needed to narrow our focus, be specific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Implementation of our PBIS environment, Positive Behavior Intervention Support.  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Creating environment for success - Behavior Matrix </a:t>
            </a:r>
          </a:p>
        </p:txBody>
      </p:sp>
    </p:spTree>
    <p:extLst>
      <p:ext uri="{BB962C8B-B14F-4D97-AF65-F5344CB8AC3E}">
        <p14:creationId xmlns:p14="http://schemas.microsoft.com/office/powerpoint/2010/main" val="2744398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2CB670-2590-47C7-BC44-326239289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425" y="0"/>
            <a:ext cx="81533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513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en-US" dirty="0"/>
              <a:t>School PLAN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0507" y="2064456"/>
            <a:ext cx="7454077" cy="3589785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Timeline to implement each component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SEL period each week will teach the component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School wide challenge will focus on the component being taught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Component will be used as a theme for classroom activities 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PBIS coins for showing skill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Class and school celebrations</a:t>
            </a:r>
          </a:p>
          <a:p>
            <a:pPr>
              <a:lnSpc>
                <a:spcPct val="100000"/>
              </a:lnSpc>
            </a:pPr>
            <a:endParaRPr lang="en-US" sz="2000" dirty="0"/>
          </a:p>
          <a:p>
            <a:pPr>
              <a:lnSpc>
                <a:spcPct val="10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997491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507" y="764373"/>
            <a:ext cx="7434070" cy="1474330"/>
          </a:xfrm>
        </p:spPr>
        <p:txBody>
          <a:bodyPr>
            <a:normAutofit/>
          </a:bodyPr>
          <a:lstStyle/>
          <a:p>
            <a:r>
              <a:rPr lang="en-US" dirty="0"/>
              <a:t>Principal’s report</a:t>
            </a:r>
            <a:br>
              <a:rPr lang="en-US" dirty="0"/>
            </a:br>
            <a:r>
              <a:rPr lang="en-US" sz="2200" dirty="0"/>
              <a:t>STAFF/enrollment/technology </a:t>
            </a:r>
            <a:br>
              <a:rPr lang="en-US" sz="2200" dirty="0"/>
            </a:br>
            <a:endParaRPr lang="en-US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0500" y="2008011"/>
            <a:ext cx="7454077" cy="46863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00000"/>
              </a:lnSpc>
            </a:pPr>
            <a:r>
              <a:rPr lang="en-US" sz="3800" dirty="0"/>
              <a:t>Terry Francis – Maliseet Language teacher</a:t>
            </a:r>
          </a:p>
          <a:p>
            <a:pPr>
              <a:lnSpc>
                <a:spcPct val="100000"/>
              </a:lnSpc>
            </a:pPr>
            <a:r>
              <a:rPr lang="en-US" sz="3800" dirty="0"/>
              <a:t>Crystal Steeves – New Custodian</a:t>
            </a:r>
          </a:p>
          <a:p>
            <a:pPr>
              <a:lnSpc>
                <a:spcPct val="100000"/>
              </a:lnSpc>
            </a:pPr>
            <a:r>
              <a:rPr lang="en-US" sz="3800" dirty="0"/>
              <a:t>Mr. Grant has returned </a:t>
            </a:r>
          </a:p>
          <a:p>
            <a:pPr>
              <a:lnSpc>
                <a:spcPct val="100000"/>
              </a:lnSpc>
            </a:pPr>
            <a:endParaRPr lang="en-US" sz="3800" dirty="0"/>
          </a:p>
          <a:p>
            <a:pPr>
              <a:lnSpc>
                <a:spcPct val="100000"/>
              </a:lnSpc>
            </a:pPr>
            <a:r>
              <a:rPr lang="en-US" sz="3800" dirty="0"/>
              <a:t>Enrollment – 187 </a:t>
            </a:r>
          </a:p>
          <a:p>
            <a:pPr>
              <a:lnSpc>
                <a:spcPct val="100000"/>
              </a:lnSpc>
            </a:pPr>
            <a:r>
              <a:rPr lang="en-US" sz="3800" dirty="0"/>
              <a:t>4 new students expected in January  </a:t>
            </a:r>
          </a:p>
          <a:p>
            <a:pPr>
              <a:lnSpc>
                <a:spcPct val="100000"/>
              </a:lnSpc>
            </a:pPr>
            <a:r>
              <a:rPr lang="en-US" sz="3800" dirty="0"/>
              <a:t>Attendance letters / school fees </a:t>
            </a:r>
          </a:p>
          <a:p>
            <a:pPr>
              <a:lnSpc>
                <a:spcPct val="100000"/>
              </a:lnSpc>
            </a:pPr>
            <a:endParaRPr lang="en-US" sz="3800" dirty="0"/>
          </a:p>
          <a:p>
            <a:pPr>
              <a:lnSpc>
                <a:spcPct val="100000"/>
              </a:lnSpc>
            </a:pPr>
            <a:r>
              <a:rPr lang="en-US" sz="3800" dirty="0"/>
              <a:t>Additional wireless ports are being installed in all classrooms </a:t>
            </a:r>
          </a:p>
          <a:p>
            <a:pPr>
              <a:lnSpc>
                <a:spcPct val="100000"/>
              </a:lnSpc>
            </a:pPr>
            <a:r>
              <a:rPr lang="en-US" sz="3800" dirty="0"/>
              <a:t>All computers will be replaced by January 4</a:t>
            </a:r>
            <a:endParaRPr lang="en-US" sz="3800" baseline="30000" dirty="0"/>
          </a:p>
          <a:p>
            <a:pPr>
              <a:lnSpc>
                <a:spcPct val="100000"/>
              </a:lnSpc>
            </a:pPr>
            <a:endParaRPr lang="en-US" sz="2000" baseline="30000" dirty="0"/>
          </a:p>
          <a:p>
            <a:pPr>
              <a:lnSpc>
                <a:spcPct val="100000"/>
              </a:lnSpc>
            </a:pPr>
            <a:endParaRPr lang="en-US" sz="2000" dirty="0"/>
          </a:p>
          <a:p>
            <a:pPr>
              <a:lnSpc>
                <a:spcPct val="10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613403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 Categories" ma:contentTypeID="0x010100F2A1E1E4D320C749A22EC3F91FD053D600C259A2716B3B534391CE9B75AA2D15B6" ma:contentTypeVersion="9" ma:contentTypeDescription="" ma:contentTypeScope="" ma:versionID="28c6818b0b5882b3b70a5c067e1c783f">
  <xsd:schema xmlns:xsd="http://www.w3.org/2001/XMLSchema" xmlns:xs="http://www.w3.org/2001/XMLSchema" xmlns:p="http://schemas.microsoft.com/office/2006/metadata/properties" xmlns:ns1="http://schemas.microsoft.com/sharepoint/v3" xmlns:ns2="1e050540-abf7-4cd0-9094-0488f67136b7" targetNamespace="http://schemas.microsoft.com/office/2006/metadata/properties" ma:root="true" ma:fieldsID="c8db2a377494cc426090423ae3504e32" ns1:_="" ns2:_="">
    <xsd:import namespace="http://schemas.microsoft.com/sharepoint/v3"/>
    <xsd:import namespace="1e050540-abf7-4cd0-9094-0488f67136b7"/>
    <xsd:element name="properties">
      <xsd:complexType>
        <xsd:sequence>
          <xsd:element name="documentManagement">
            <xsd:complexType>
              <xsd:all>
                <xsd:element ref="ns2:DocumentCategories"/>
                <xsd:element ref="ns2:DocumentForm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hidden="true" ma:internalName="PublishingStartDate" ma:readOnly="false">
      <xsd:simpleType>
        <xsd:restriction base="dms:Unknown"/>
      </xsd:simpleType>
    </xsd:element>
    <xsd:element name="PublishingExpirationDate" ma:index="11" nillable="true" ma:displayName="Scheduling End Date" ma:hidden="true" ma:internalName="PublishingExpirationDat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050540-abf7-4cd0-9094-0488f67136b7" elementFormDefault="qualified">
    <xsd:import namespace="http://schemas.microsoft.com/office/2006/documentManagement/types"/>
    <xsd:import namespace="http://schemas.microsoft.com/office/infopath/2007/PartnerControls"/>
    <xsd:element name="DocumentCategories" ma:index="8" ma:displayName="Document Categories" ma:format="Dropdown" ma:internalName="DocumentCategories" ma:readOnly="false">
      <xsd:simpleType>
        <xsd:restriction base="dms:Choice">
          <xsd:enumeration value="ABC Tips"/>
          <xsd:enumeration value="Agenda"/>
          <xsd:enumeration value="Alumni"/>
          <xsd:enumeration value="Announcements"/>
          <xsd:enumeration value="Annual Report"/>
          <xsd:enumeration value="Archived"/>
          <xsd:enumeration value="Assemblies"/>
          <xsd:enumeration value="Awards"/>
          <xsd:enumeration value="Bullying Information"/>
          <xsd:enumeration value="Cafeteria"/>
          <xsd:enumeration value="Calendar"/>
          <xsd:enumeration value="Class Supply Lists"/>
          <xsd:enumeration value="Clubs"/>
          <xsd:enumeration value="Community"/>
          <xsd:enumeration value="Covid Information"/>
          <xsd:enumeration value="Data &amp; Reports"/>
          <xsd:enumeration value="District"/>
          <xsd:enumeration value="Drama"/>
          <xsd:enumeration value="English"/>
          <xsd:enumeration value="Exams"/>
          <xsd:enumeration value="Fine Arts"/>
          <xsd:enumeration value="French"/>
          <xsd:enumeration value="Graduation"/>
          <xsd:enumeration value="Guidance-Course Selection"/>
          <xsd:enumeration value="Guidance-Information"/>
          <xsd:enumeration value="Guidance-Scholarships"/>
          <xsd:enumeration value="Handbook"/>
          <xsd:enumeration value="Health"/>
          <xsd:enumeration value="Home and School"/>
          <xsd:enumeration value="Homework"/>
          <xsd:enumeration value="Hot Lunch"/>
          <xsd:enumeration value="Humanities"/>
          <xsd:enumeration value="Literacy"/>
          <xsd:enumeration value="Math"/>
          <xsd:enumeration value="Memo"/>
          <xsd:enumeration value="Misc"/>
          <xsd:enumeration value="Newcomers"/>
          <xsd:enumeration value="Newsletter"/>
          <xsd:enumeration value="Parent Information"/>
          <xsd:enumeration value="Portal"/>
          <xsd:enumeration value="Potato Harvest"/>
          <xsd:enumeration value="Policy"/>
          <xsd:enumeration value="Post-Secondary"/>
          <xsd:enumeration value="PSSC"/>
          <xsd:enumeration value="Registration"/>
          <xsd:enumeration value="Resource"/>
          <xsd:enumeration value="Schedule"/>
          <xsd:enumeration value="School Connects Messages"/>
          <xsd:enumeration value="School Improvement Plan"/>
          <xsd:enumeration value="School Information"/>
          <xsd:enumeration value="School Merchandise"/>
          <xsd:enumeration value="School Messenger Message"/>
          <xsd:enumeration value="Science"/>
          <xsd:enumeration value="Sexual Health Services"/>
          <xsd:enumeration value="Special Project"/>
          <xsd:enumeration value="Sports"/>
          <xsd:enumeration value="Student-Information"/>
          <xsd:enumeration value="Summer School"/>
          <xsd:enumeration value="Yearbook"/>
          <xsd:enumeration value="Vocational"/>
          <xsd:enumeration value="Voicemail"/>
          <xsd:enumeration value="Volunteer"/>
          <xsd:enumeration value="Weather"/>
        </xsd:restriction>
      </xsd:simpleType>
    </xsd:element>
    <xsd:element name="DocumentForm" ma:index="9" ma:displayName="Document Form" ma:default="No" ma:description="Is this a form?" ma:format="Dropdown" ma:internalName="DocumentForm">
      <xsd:simpleType>
        <xsd:restriction base="dms:Choice">
          <xsd:enumeration value="No"/>
          <xsd:enumeration value="Ye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Categories xmlns="1e050540-abf7-4cd0-9094-0488f67136b7">PSSC</DocumentCategories>
    <PublishingExpirationDate xmlns="http://schemas.microsoft.com/sharepoint/v3" xsi:nil="true"/>
    <DocumentForm xmlns="1e050540-abf7-4cd0-9094-0488f67136b7">No</DocumentForm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90619C-FAB0-4C7B-934B-DD621DF21D5F}"/>
</file>

<file path=customXml/itemProps2.xml><?xml version="1.0" encoding="utf-8"?>
<ds:datastoreItem xmlns:ds="http://schemas.openxmlformats.org/officeDocument/2006/customXml" ds:itemID="{4710EE66-8707-456F-8F2E-091D581CB030}"/>
</file>

<file path=customXml/itemProps3.xml><?xml version="1.0" encoding="utf-8"?>
<ds:datastoreItem xmlns:ds="http://schemas.openxmlformats.org/officeDocument/2006/customXml" ds:itemID="{10BEB954-4024-4CCF-A9D6-4C00FDC028D9}"/>
</file>

<file path=docProps/app.xml><?xml version="1.0" encoding="utf-8"?>
<Properties xmlns="http://schemas.openxmlformats.org/officeDocument/2006/extended-properties" xmlns:vt="http://schemas.openxmlformats.org/officeDocument/2006/docPropsVTypes">
  <Template>Vapor Trail design</Template>
  <TotalTime>167</TotalTime>
  <Words>501</Words>
  <Application>Microsoft Office PowerPoint</Application>
  <PresentationFormat>Widescreen</PresentationFormat>
  <Paragraphs>88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Times New Roman</vt:lpstr>
      <vt:lpstr>Vapor Trail</vt:lpstr>
      <vt:lpstr>Fundraising  Parent teacher conference  Our school survey  School plan      Principal report: Staff update Enrollment  Technology update      New Business:   School cell phone policy  Lunch recess rotations</vt:lpstr>
      <vt:lpstr>Fundraising </vt:lpstr>
      <vt:lpstr>Parent teacher conference </vt:lpstr>
      <vt:lpstr>School survey </vt:lpstr>
      <vt:lpstr>School survey </vt:lpstr>
      <vt:lpstr>School PLAN </vt:lpstr>
      <vt:lpstr>PowerPoint Presentation</vt:lpstr>
      <vt:lpstr>School PLAN </vt:lpstr>
      <vt:lpstr>Principal’s report STAFF/enrollment/technology  </vt:lpstr>
      <vt:lpstr>New business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Fundraising  Parent teacher conference  Our school survey  School plan      Principal report: Staff update Enrollment  Technology update      New Business:   School cell phone policy  Lunch recess rotations</dc:title>
  <dc:creator>Dionne, Claudine (ASD-W)</dc:creator>
  <cp:lastModifiedBy>Boyd, Beth (ASD-W)</cp:lastModifiedBy>
  <cp:revision>9</cp:revision>
  <dcterms:created xsi:type="dcterms:W3CDTF">2020-12-09T21:20:45Z</dcterms:created>
  <dcterms:modified xsi:type="dcterms:W3CDTF">2020-12-17T12:54:56Z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0x010100F2A1E1E4D320C749A22EC3F91FD053D600C259A2716B3B534391CE9B75AA2D15B6</vt:lpwstr>
  </property>
</Properties>
</file>